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79B5F-24F8-4853-89B1-1A5D5A05B25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972557-4D38-4936-BC27-B9B497762B60}">
      <dgm:prSet/>
      <dgm:spPr/>
      <dgm:t>
        <a:bodyPr/>
        <a:lstStyle/>
        <a:p>
          <a:r>
            <a:rPr lang="en-CA"/>
            <a:t>L’utilisateur va placer son déchet devant la camera.</a:t>
          </a:r>
          <a:endParaRPr lang="en-US"/>
        </a:p>
      </dgm:t>
    </dgm:pt>
    <dgm:pt modelId="{6CE4851A-023F-47CB-9DE0-F7E7B16C9566}" type="parTrans" cxnId="{8496E10A-A2F8-402A-A30B-E66AC7151785}">
      <dgm:prSet/>
      <dgm:spPr/>
      <dgm:t>
        <a:bodyPr/>
        <a:lstStyle/>
        <a:p>
          <a:endParaRPr lang="en-US"/>
        </a:p>
      </dgm:t>
    </dgm:pt>
    <dgm:pt modelId="{A7D3A705-4AAB-403C-A362-290A0405AD34}" type="sibTrans" cxnId="{8496E10A-A2F8-402A-A30B-E66AC7151785}">
      <dgm:prSet/>
      <dgm:spPr/>
      <dgm:t>
        <a:bodyPr/>
        <a:lstStyle/>
        <a:p>
          <a:endParaRPr lang="en-US"/>
        </a:p>
      </dgm:t>
    </dgm:pt>
    <dgm:pt modelId="{0772A5AB-F4F4-4F09-8950-E0E82C721B6A}">
      <dgm:prSet/>
      <dgm:spPr/>
      <dgm:t>
        <a:bodyPr/>
        <a:lstStyle/>
        <a:p>
          <a:r>
            <a:rPr lang="en-CA" dirty="0"/>
            <a:t>Une lumière LED </a:t>
          </a:r>
          <a:r>
            <a:rPr lang="en-CA" dirty="0" err="1"/>
            <a:t>va</a:t>
          </a:r>
          <a:r>
            <a:rPr lang="en-CA" dirty="0"/>
            <a:t> ensuite </a:t>
          </a:r>
          <a:r>
            <a:rPr lang="en-CA" dirty="0" err="1"/>
            <a:t>s’allumer</a:t>
          </a:r>
          <a:r>
            <a:rPr lang="en-CA" dirty="0"/>
            <a:t> pour </a:t>
          </a:r>
          <a:r>
            <a:rPr lang="en-CA" dirty="0" err="1"/>
            <a:t>lui</a:t>
          </a:r>
          <a:r>
            <a:rPr lang="en-CA" dirty="0"/>
            <a:t> dire dans quell bac le deposer.</a:t>
          </a:r>
          <a:endParaRPr lang="en-US" dirty="0"/>
        </a:p>
      </dgm:t>
    </dgm:pt>
    <dgm:pt modelId="{D6003531-52E6-4E3A-81F9-E548BC85F269}" type="parTrans" cxnId="{99EEB6AE-B66B-4731-9426-371325B6091D}">
      <dgm:prSet/>
      <dgm:spPr/>
      <dgm:t>
        <a:bodyPr/>
        <a:lstStyle/>
        <a:p>
          <a:endParaRPr lang="en-US"/>
        </a:p>
      </dgm:t>
    </dgm:pt>
    <dgm:pt modelId="{06FA43C0-09DB-4B8B-8A18-EE6C8EDB2A90}" type="sibTrans" cxnId="{99EEB6AE-B66B-4731-9426-371325B6091D}">
      <dgm:prSet/>
      <dgm:spPr/>
      <dgm:t>
        <a:bodyPr/>
        <a:lstStyle/>
        <a:p>
          <a:endParaRPr lang="en-US"/>
        </a:p>
      </dgm:t>
    </dgm:pt>
    <dgm:pt modelId="{0BCB2833-11FB-4131-B4D3-8D4BD585478C}">
      <dgm:prSet/>
      <dgm:spPr/>
      <dgm:t>
        <a:bodyPr/>
        <a:lstStyle/>
        <a:p>
          <a:r>
            <a:rPr lang="en-CA"/>
            <a:t>Dès qu’il voit la lumière son but est de le deposer le plus rapidement possible.</a:t>
          </a:r>
          <a:endParaRPr lang="en-US"/>
        </a:p>
      </dgm:t>
    </dgm:pt>
    <dgm:pt modelId="{55583172-6E92-421D-9F5F-E1A2FA5F9926}" type="parTrans" cxnId="{E9117AEF-45B2-4C7D-82A6-08D473C4ED28}">
      <dgm:prSet/>
      <dgm:spPr/>
      <dgm:t>
        <a:bodyPr/>
        <a:lstStyle/>
        <a:p>
          <a:endParaRPr lang="en-US"/>
        </a:p>
      </dgm:t>
    </dgm:pt>
    <dgm:pt modelId="{22BA435D-C513-4D95-ACC1-AA80D2019CA1}" type="sibTrans" cxnId="{E9117AEF-45B2-4C7D-82A6-08D473C4ED28}">
      <dgm:prSet/>
      <dgm:spPr/>
      <dgm:t>
        <a:bodyPr/>
        <a:lstStyle/>
        <a:p>
          <a:endParaRPr lang="en-US"/>
        </a:p>
      </dgm:t>
    </dgm:pt>
    <dgm:pt modelId="{186F8451-DCF7-4548-8D75-5F6F6970C3CA}">
      <dgm:prSet/>
      <dgm:spPr/>
      <dgm:t>
        <a:bodyPr/>
        <a:lstStyle/>
        <a:p>
          <a:r>
            <a:rPr lang="en-CA"/>
            <a:t>Son score de vitesse sera mesuré par les capteurs sur le bac.</a:t>
          </a:r>
          <a:endParaRPr lang="en-US"/>
        </a:p>
      </dgm:t>
    </dgm:pt>
    <dgm:pt modelId="{C8F2000D-7472-4918-9319-0ED9F0F663CF}" type="parTrans" cxnId="{B50C7935-6BD4-41EA-B8F0-01DB60A04463}">
      <dgm:prSet/>
      <dgm:spPr/>
      <dgm:t>
        <a:bodyPr/>
        <a:lstStyle/>
        <a:p>
          <a:endParaRPr lang="en-US"/>
        </a:p>
      </dgm:t>
    </dgm:pt>
    <dgm:pt modelId="{0F141A4A-2336-406E-BEBB-38B501A0A96B}" type="sibTrans" cxnId="{B50C7935-6BD4-41EA-B8F0-01DB60A04463}">
      <dgm:prSet/>
      <dgm:spPr/>
      <dgm:t>
        <a:bodyPr/>
        <a:lstStyle/>
        <a:p>
          <a:endParaRPr lang="en-US"/>
        </a:p>
      </dgm:t>
    </dgm:pt>
    <dgm:pt modelId="{B753F146-BAC8-4448-A62A-4632A7E411EA}" type="pres">
      <dgm:prSet presAssocID="{C7D79B5F-24F8-4853-89B1-1A5D5A05B258}" presName="linear" presStyleCnt="0">
        <dgm:presLayoutVars>
          <dgm:animLvl val="lvl"/>
          <dgm:resizeHandles val="exact"/>
        </dgm:presLayoutVars>
      </dgm:prSet>
      <dgm:spPr/>
    </dgm:pt>
    <dgm:pt modelId="{9E8C5889-2226-455C-A3BC-972764EBD29C}" type="pres">
      <dgm:prSet presAssocID="{0F972557-4D38-4936-BC27-B9B497762B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90AA1A-FFAE-4376-8E15-8F653F44AB6C}" type="pres">
      <dgm:prSet presAssocID="{A7D3A705-4AAB-403C-A362-290A0405AD34}" presName="spacer" presStyleCnt="0"/>
      <dgm:spPr/>
    </dgm:pt>
    <dgm:pt modelId="{44ED0106-DFAB-4518-AA8B-8F2135C5B2BC}" type="pres">
      <dgm:prSet presAssocID="{0772A5AB-F4F4-4F09-8950-E0E82C721B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E9CE55-E340-4B41-9976-5A62F492C563}" type="pres">
      <dgm:prSet presAssocID="{06FA43C0-09DB-4B8B-8A18-EE6C8EDB2A90}" presName="spacer" presStyleCnt="0"/>
      <dgm:spPr/>
    </dgm:pt>
    <dgm:pt modelId="{95B4F1D1-A961-4674-9FCE-8C0F1110BE0A}" type="pres">
      <dgm:prSet presAssocID="{0BCB2833-11FB-4131-B4D3-8D4BD58547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767928-681C-4832-9726-42F64B89A749}" type="pres">
      <dgm:prSet presAssocID="{22BA435D-C513-4D95-ACC1-AA80D2019CA1}" presName="spacer" presStyleCnt="0"/>
      <dgm:spPr/>
    </dgm:pt>
    <dgm:pt modelId="{C9D6E225-5A8E-41FC-97B0-B441FC573613}" type="pres">
      <dgm:prSet presAssocID="{186F8451-DCF7-4548-8D75-5F6F6970C3C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96E10A-A2F8-402A-A30B-E66AC7151785}" srcId="{C7D79B5F-24F8-4853-89B1-1A5D5A05B258}" destId="{0F972557-4D38-4936-BC27-B9B497762B60}" srcOrd="0" destOrd="0" parTransId="{6CE4851A-023F-47CB-9DE0-F7E7B16C9566}" sibTransId="{A7D3A705-4AAB-403C-A362-290A0405AD34}"/>
    <dgm:cxn modelId="{B50C7935-6BD4-41EA-B8F0-01DB60A04463}" srcId="{C7D79B5F-24F8-4853-89B1-1A5D5A05B258}" destId="{186F8451-DCF7-4548-8D75-5F6F6970C3CA}" srcOrd="3" destOrd="0" parTransId="{C8F2000D-7472-4918-9319-0ED9F0F663CF}" sibTransId="{0F141A4A-2336-406E-BEBB-38B501A0A96B}"/>
    <dgm:cxn modelId="{3D2E813B-69AF-4247-ACA4-467AFB55A1B5}" type="presOf" srcId="{0BCB2833-11FB-4131-B4D3-8D4BD585478C}" destId="{95B4F1D1-A961-4674-9FCE-8C0F1110BE0A}" srcOrd="0" destOrd="0" presId="urn:microsoft.com/office/officeart/2005/8/layout/vList2"/>
    <dgm:cxn modelId="{B2821557-847B-428D-B23E-7A30AC2F1569}" type="presOf" srcId="{186F8451-DCF7-4548-8D75-5F6F6970C3CA}" destId="{C9D6E225-5A8E-41FC-97B0-B441FC573613}" srcOrd="0" destOrd="0" presId="urn:microsoft.com/office/officeart/2005/8/layout/vList2"/>
    <dgm:cxn modelId="{6B18BA59-DB6C-4936-9A88-0CA1534958C9}" type="presOf" srcId="{0F972557-4D38-4936-BC27-B9B497762B60}" destId="{9E8C5889-2226-455C-A3BC-972764EBD29C}" srcOrd="0" destOrd="0" presId="urn:microsoft.com/office/officeart/2005/8/layout/vList2"/>
    <dgm:cxn modelId="{21CAB692-FB4F-4F30-9AB9-B743771D4DDE}" type="presOf" srcId="{0772A5AB-F4F4-4F09-8950-E0E82C721B6A}" destId="{44ED0106-DFAB-4518-AA8B-8F2135C5B2BC}" srcOrd="0" destOrd="0" presId="urn:microsoft.com/office/officeart/2005/8/layout/vList2"/>
    <dgm:cxn modelId="{99EEB6AE-B66B-4731-9426-371325B6091D}" srcId="{C7D79B5F-24F8-4853-89B1-1A5D5A05B258}" destId="{0772A5AB-F4F4-4F09-8950-E0E82C721B6A}" srcOrd="1" destOrd="0" parTransId="{D6003531-52E6-4E3A-81F9-E548BC85F269}" sibTransId="{06FA43C0-09DB-4B8B-8A18-EE6C8EDB2A90}"/>
    <dgm:cxn modelId="{CDE2FEAE-AC01-465D-9C9F-3F6947CF6F1C}" type="presOf" srcId="{C7D79B5F-24F8-4853-89B1-1A5D5A05B258}" destId="{B753F146-BAC8-4448-A62A-4632A7E411EA}" srcOrd="0" destOrd="0" presId="urn:microsoft.com/office/officeart/2005/8/layout/vList2"/>
    <dgm:cxn modelId="{E9117AEF-45B2-4C7D-82A6-08D473C4ED28}" srcId="{C7D79B5F-24F8-4853-89B1-1A5D5A05B258}" destId="{0BCB2833-11FB-4131-B4D3-8D4BD585478C}" srcOrd="2" destOrd="0" parTransId="{55583172-6E92-421D-9F5F-E1A2FA5F9926}" sibTransId="{22BA435D-C513-4D95-ACC1-AA80D2019CA1}"/>
    <dgm:cxn modelId="{A5911F3A-50A0-412C-91D8-EE9F21B20F85}" type="presParOf" srcId="{B753F146-BAC8-4448-A62A-4632A7E411EA}" destId="{9E8C5889-2226-455C-A3BC-972764EBD29C}" srcOrd="0" destOrd="0" presId="urn:microsoft.com/office/officeart/2005/8/layout/vList2"/>
    <dgm:cxn modelId="{387FF32F-B558-4F36-BF79-4FB558351C8E}" type="presParOf" srcId="{B753F146-BAC8-4448-A62A-4632A7E411EA}" destId="{1290AA1A-FFAE-4376-8E15-8F653F44AB6C}" srcOrd="1" destOrd="0" presId="urn:microsoft.com/office/officeart/2005/8/layout/vList2"/>
    <dgm:cxn modelId="{F875478F-C6CA-4320-8075-0825C2B5B14C}" type="presParOf" srcId="{B753F146-BAC8-4448-A62A-4632A7E411EA}" destId="{44ED0106-DFAB-4518-AA8B-8F2135C5B2BC}" srcOrd="2" destOrd="0" presId="urn:microsoft.com/office/officeart/2005/8/layout/vList2"/>
    <dgm:cxn modelId="{436328E8-85EA-44B6-A2E3-9F45FCF0D948}" type="presParOf" srcId="{B753F146-BAC8-4448-A62A-4632A7E411EA}" destId="{04E9CE55-E340-4B41-9976-5A62F492C563}" srcOrd="3" destOrd="0" presId="urn:microsoft.com/office/officeart/2005/8/layout/vList2"/>
    <dgm:cxn modelId="{D9C440DC-17A1-4DB0-8C93-B55AACC4A261}" type="presParOf" srcId="{B753F146-BAC8-4448-A62A-4632A7E411EA}" destId="{95B4F1D1-A961-4674-9FCE-8C0F1110BE0A}" srcOrd="4" destOrd="0" presId="urn:microsoft.com/office/officeart/2005/8/layout/vList2"/>
    <dgm:cxn modelId="{7910E1B8-7660-4AB5-9ADF-749BF871D104}" type="presParOf" srcId="{B753F146-BAC8-4448-A62A-4632A7E411EA}" destId="{DE767928-681C-4832-9726-42F64B89A749}" srcOrd="5" destOrd="0" presId="urn:microsoft.com/office/officeart/2005/8/layout/vList2"/>
    <dgm:cxn modelId="{66F895C7-E509-4B10-8847-080DB2E6A0D3}" type="presParOf" srcId="{B753F146-BAC8-4448-A62A-4632A7E411EA}" destId="{C9D6E225-5A8E-41FC-97B0-B441FC5736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3D83AD-7591-4BDE-88D2-EB3B2F412E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E7EE79-1CF7-423B-96F1-4453EABB53D9}">
      <dgm:prSet/>
      <dgm:spPr/>
      <dgm:t>
        <a:bodyPr/>
        <a:lstStyle/>
        <a:p>
          <a:r>
            <a:rPr lang="en-CA"/>
            <a:t>Front end en Html et CSS</a:t>
          </a:r>
          <a:endParaRPr lang="en-US"/>
        </a:p>
      </dgm:t>
    </dgm:pt>
    <dgm:pt modelId="{FF38F8AB-A0DD-4B4B-AB75-127BCCE88908}" type="parTrans" cxnId="{F05B76BF-7F86-47FF-9111-2732C89797A5}">
      <dgm:prSet/>
      <dgm:spPr/>
      <dgm:t>
        <a:bodyPr/>
        <a:lstStyle/>
        <a:p>
          <a:endParaRPr lang="en-US"/>
        </a:p>
      </dgm:t>
    </dgm:pt>
    <dgm:pt modelId="{6EF9BCDF-59CB-4E27-9B57-4EA7BCDE4F3F}" type="sibTrans" cxnId="{F05B76BF-7F86-47FF-9111-2732C89797A5}">
      <dgm:prSet/>
      <dgm:spPr/>
      <dgm:t>
        <a:bodyPr/>
        <a:lstStyle/>
        <a:p>
          <a:endParaRPr lang="en-US"/>
        </a:p>
      </dgm:t>
    </dgm:pt>
    <dgm:pt modelId="{6CBBF7F3-448C-4D3C-8667-488D1078AF38}">
      <dgm:prSet/>
      <dgm:spPr/>
      <dgm:t>
        <a:bodyPr/>
        <a:lstStyle/>
        <a:p>
          <a:r>
            <a:rPr lang="en-CA"/>
            <a:t>Backend avec Flask pour pouvoir communiquer avec l’Arduino.</a:t>
          </a:r>
          <a:endParaRPr lang="en-US"/>
        </a:p>
      </dgm:t>
    </dgm:pt>
    <dgm:pt modelId="{91982292-3077-408C-BDAB-2F0E32443EF6}" type="parTrans" cxnId="{1F35E61C-BDBB-4794-814C-8A4BCCE90593}">
      <dgm:prSet/>
      <dgm:spPr/>
      <dgm:t>
        <a:bodyPr/>
        <a:lstStyle/>
        <a:p>
          <a:endParaRPr lang="en-US"/>
        </a:p>
      </dgm:t>
    </dgm:pt>
    <dgm:pt modelId="{327DDC4B-FF4C-47D9-9875-5EEA09086582}" type="sibTrans" cxnId="{1F35E61C-BDBB-4794-814C-8A4BCCE90593}">
      <dgm:prSet/>
      <dgm:spPr/>
      <dgm:t>
        <a:bodyPr/>
        <a:lstStyle/>
        <a:p>
          <a:endParaRPr lang="en-US"/>
        </a:p>
      </dgm:t>
    </dgm:pt>
    <dgm:pt modelId="{42EDD839-D8DD-4C68-9C17-A1DB229E10E6}">
      <dgm:prSet/>
      <dgm:spPr/>
      <dgm:t>
        <a:bodyPr/>
        <a:lstStyle/>
        <a:p>
          <a:r>
            <a:rPr lang="en-CA"/>
            <a:t>Modèle de machine learning (transformeur)</a:t>
          </a:r>
          <a:endParaRPr lang="en-US"/>
        </a:p>
      </dgm:t>
    </dgm:pt>
    <dgm:pt modelId="{2E11E7F9-FBA8-4E9D-80F0-50EF5580942D}" type="parTrans" cxnId="{BF6B3CC1-8F6E-4A17-BC83-C375EA2BCD07}">
      <dgm:prSet/>
      <dgm:spPr/>
      <dgm:t>
        <a:bodyPr/>
        <a:lstStyle/>
        <a:p>
          <a:endParaRPr lang="en-US"/>
        </a:p>
      </dgm:t>
    </dgm:pt>
    <dgm:pt modelId="{E330FA41-1C90-400B-BB4E-7C8990B0A358}" type="sibTrans" cxnId="{BF6B3CC1-8F6E-4A17-BC83-C375EA2BCD07}">
      <dgm:prSet/>
      <dgm:spPr/>
      <dgm:t>
        <a:bodyPr/>
        <a:lstStyle/>
        <a:p>
          <a:endParaRPr lang="en-US"/>
        </a:p>
      </dgm:t>
    </dgm:pt>
    <dgm:pt modelId="{05EE9D69-B96C-43BB-B6B2-D5B8C8E27BB2}">
      <dgm:prSet/>
      <dgm:spPr/>
      <dgm:t>
        <a:bodyPr/>
        <a:lstStyle/>
        <a:p>
          <a:r>
            <a:rPr lang="en-CA"/>
            <a:t>*Amélioration, fine tuning et entrainenment du modèle par nous </a:t>
          </a:r>
          <a:r>
            <a:rPr lang="en-CA">
              <a:sym typeface="Wingdings" panose="05000000000000000000" pitchFamily="2" charset="2"/>
            </a:rPr>
            <a:t></a:t>
          </a:r>
          <a:endParaRPr lang="en-US"/>
        </a:p>
      </dgm:t>
    </dgm:pt>
    <dgm:pt modelId="{50D09AFC-9D6B-4240-99A6-5BDA133D23C5}" type="parTrans" cxnId="{7E1ACC38-3E7E-4D78-B46E-BB95FE28CB7D}">
      <dgm:prSet/>
      <dgm:spPr/>
      <dgm:t>
        <a:bodyPr/>
        <a:lstStyle/>
        <a:p>
          <a:endParaRPr lang="en-US"/>
        </a:p>
      </dgm:t>
    </dgm:pt>
    <dgm:pt modelId="{54FC6633-9FFB-4846-B806-049C11242744}" type="sibTrans" cxnId="{7E1ACC38-3E7E-4D78-B46E-BB95FE28CB7D}">
      <dgm:prSet/>
      <dgm:spPr/>
      <dgm:t>
        <a:bodyPr/>
        <a:lstStyle/>
        <a:p>
          <a:endParaRPr lang="en-US"/>
        </a:p>
      </dgm:t>
    </dgm:pt>
    <dgm:pt modelId="{01743C48-A065-44B7-91D1-50CAC984ADD7}" type="pres">
      <dgm:prSet presAssocID="{9C3D83AD-7591-4BDE-88D2-EB3B2F412E84}" presName="linear" presStyleCnt="0">
        <dgm:presLayoutVars>
          <dgm:animLvl val="lvl"/>
          <dgm:resizeHandles val="exact"/>
        </dgm:presLayoutVars>
      </dgm:prSet>
      <dgm:spPr/>
    </dgm:pt>
    <dgm:pt modelId="{C7CC69E5-CDD2-43E9-A04F-264C44997A7E}" type="pres">
      <dgm:prSet presAssocID="{DBE7EE79-1CF7-423B-96F1-4453EABB53D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F5F23E-1527-4FE6-9E21-A211C3229660}" type="pres">
      <dgm:prSet presAssocID="{6EF9BCDF-59CB-4E27-9B57-4EA7BCDE4F3F}" presName="spacer" presStyleCnt="0"/>
      <dgm:spPr/>
    </dgm:pt>
    <dgm:pt modelId="{92D76FEF-03BB-44F0-A7ED-B670B5E63B77}" type="pres">
      <dgm:prSet presAssocID="{6CBBF7F3-448C-4D3C-8667-488D1078AF3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152487-868F-4B7A-9132-3126C00375D4}" type="pres">
      <dgm:prSet presAssocID="{327DDC4B-FF4C-47D9-9875-5EEA09086582}" presName="spacer" presStyleCnt="0"/>
      <dgm:spPr/>
    </dgm:pt>
    <dgm:pt modelId="{E2912712-7466-451C-9D6A-48829926590F}" type="pres">
      <dgm:prSet presAssocID="{42EDD839-D8DD-4C68-9C17-A1DB229E10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F2E677-15BA-4584-9C7A-79707FF81A7D}" type="pres">
      <dgm:prSet presAssocID="{E330FA41-1C90-400B-BB4E-7C8990B0A358}" presName="spacer" presStyleCnt="0"/>
      <dgm:spPr/>
    </dgm:pt>
    <dgm:pt modelId="{AD88B0CD-5F06-4006-9386-5010F1A5DF02}" type="pres">
      <dgm:prSet presAssocID="{05EE9D69-B96C-43BB-B6B2-D5B8C8E27BB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6E25718-4D94-4D5E-8F76-A4C097DF28F9}" type="presOf" srcId="{6CBBF7F3-448C-4D3C-8667-488D1078AF38}" destId="{92D76FEF-03BB-44F0-A7ED-B670B5E63B77}" srcOrd="0" destOrd="0" presId="urn:microsoft.com/office/officeart/2005/8/layout/vList2"/>
    <dgm:cxn modelId="{1F35E61C-BDBB-4794-814C-8A4BCCE90593}" srcId="{9C3D83AD-7591-4BDE-88D2-EB3B2F412E84}" destId="{6CBBF7F3-448C-4D3C-8667-488D1078AF38}" srcOrd="1" destOrd="0" parTransId="{91982292-3077-408C-BDAB-2F0E32443EF6}" sibTransId="{327DDC4B-FF4C-47D9-9875-5EEA09086582}"/>
    <dgm:cxn modelId="{7E1ACC38-3E7E-4D78-B46E-BB95FE28CB7D}" srcId="{9C3D83AD-7591-4BDE-88D2-EB3B2F412E84}" destId="{05EE9D69-B96C-43BB-B6B2-D5B8C8E27BB2}" srcOrd="3" destOrd="0" parTransId="{50D09AFC-9D6B-4240-99A6-5BDA133D23C5}" sibTransId="{54FC6633-9FFB-4846-B806-049C11242744}"/>
    <dgm:cxn modelId="{F449DA4F-2913-43E6-BEE8-9ED21370805A}" type="presOf" srcId="{9C3D83AD-7591-4BDE-88D2-EB3B2F412E84}" destId="{01743C48-A065-44B7-91D1-50CAC984ADD7}" srcOrd="0" destOrd="0" presId="urn:microsoft.com/office/officeart/2005/8/layout/vList2"/>
    <dgm:cxn modelId="{ED0D8A75-6EA6-4AE1-A09D-50713325DC3C}" type="presOf" srcId="{DBE7EE79-1CF7-423B-96F1-4453EABB53D9}" destId="{C7CC69E5-CDD2-43E9-A04F-264C44997A7E}" srcOrd="0" destOrd="0" presId="urn:microsoft.com/office/officeart/2005/8/layout/vList2"/>
    <dgm:cxn modelId="{A2751489-C47F-4E20-926E-DB468A77FAD5}" type="presOf" srcId="{05EE9D69-B96C-43BB-B6B2-D5B8C8E27BB2}" destId="{AD88B0CD-5F06-4006-9386-5010F1A5DF02}" srcOrd="0" destOrd="0" presId="urn:microsoft.com/office/officeart/2005/8/layout/vList2"/>
    <dgm:cxn modelId="{F05B76BF-7F86-47FF-9111-2732C89797A5}" srcId="{9C3D83AD-7591-4BDE-88D2-EB3B2F412E84}" destId="{DBE7EE79-1CF7-423B-96F1-4453EABB53D9}" srcOrd="0" destOrd="0" parTransId="{FF38F8AB-A0DD-4B4B-AB75-127BCCE88908}" sibTransId="{6EF9BCDF-59CB-4E27-9B57-4EA7BCDE4F3F}"/>
    <dgm:cxn modelId="{BF6B3CC1-8F6E-4A17-BC83-C375EA2BCD07}" srcId="{9C3D83AD-7591-4BDE-88D2-EB3B2F412E84}" destId="{42EDD839-D8DD-4C68-9C17-A1DB229E10E6}" srcOrd="2" destOrd="0" parTransId="{2E11E7F9-FBA8-4E9D-80F0-50EF5580942D}" sibTransId="{E330FA41-1C90-400B-BB4E-7C8990B0A358}"/>
    <dgm:cxn modelId="{EF3ED9D0-8E3C-4D79-9106-B853F1C625FA}" type="presOf" srcId="{42EDD839-D8DD-4C68-9C17-A1DB229E10E6}" destId="{E2912712-7466-451C-9D6A-48829926590F}" srcOrd="0" destOrd="0" presId="urn:microsoft.com/office/officeart/2005/8/layout/vList2"/>
    <dgm:cxn modelId="{AEE6AE04-EA68-4870-956D-066E60020AA4}" type="presParOf" srcId="{01743C48-A065-44B7-91D1-50CAC984ADD7}" destId="{C7CC69E5-CDD2-43E9-A04F-264C44997A7E}" srcOrd="0" destOrd="0" presId="urn:microsoft.com/office/officeart/2005/8/layout/vList2"/>
    <dgm:cxn modelId="{33427D73-14AE-456B-9C46-56C0A8DC07AC}" type="presParOf" srcId="{01743C48-A065-44B7-91D1-50CAC984ADD7}" destId="{EDF5F23E-1527-4FE6-9E21-A211C3229660}" srcOrd="1" destOrd="0" presId="urn:microsoft.com/office/officeart/2005/8/layout/vList2"/>
    <dgm:cxn modelId="{65965A5A-EF26-49AE-A05E-1CF714794732}" type="presParOf" srcId="{01743C48-A065-44B7-91D1-50CAC984ADD7}" destId="{92D76FEF-03BB-44F0-A7ED-B670B5E63B77}" srcOrd="2" destOrd="0" presId="urn:microsoft.com/office/officeart/2005/8/layout/vList2"/>
    <dgm:cxn modelId="{B20EFE8C-DFBE-4036-85B2-0E6890A2BB24}" type="presParOf" srcId="{01743C48-A065-44B7-91D1-50CAC984ADD7}" destId="{B3152487-868F-4B7A-9132-3126C00375D4}" srcOrd="3" destOrd="0" presId="urn:microsoft.com/office/officeart/2005/8/layout/vList2"/>
    <dgm:cxn modelId="{BE170314-5AE0-4F43-B1A2-99F1CB5BE349}" type="presParOf" srcId="{01743C48-A065-44B7-91D1-50CAC984ADD7}" destId="{E2912712-7466-451C-9D6A-48829926590F}" srcOrd="4" destOrd="0" presId="urn:microsoft.com/office/officeart/2005/8/layout/vList2"/>
    <dgm:cxn modelId="{68714D43-1812-45C5-B5E7-C1E87E68CA10}" type="presParOf" srcId="{01743C48-A065-44B7-91D1-50CAC984ADD7}" destId="{2AF2E677-15BA-4584-9C7A-79707FF81A7D}" srcOrd="5" destOrd="0" presId="urn:microsoft.com/office/officeart/2005/8/layout/vList2"/>
    <dgm:cxn modelId="{EE541553-F9E2-4704-8B5C-687388FC5538}" type="presParOf" srcId="{01743C48-A065-44B7-91D1-50CAC984ADD7}" destId="{AD88B0CD-5F06-4006-9386-5010F1A5DF0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C5889-2226-455C-A3BC-972764EBD29C}">
      <dsp:nvSpPr>
        <dsp:cNvPr id="0" name=""/>
        <dsp:cNvSpPr/>
      </dsp:nvSpPr>
      <dsp:spPr>
        <a:xfrm>
          <a:off x="0" y="226433"/>
          <a:ext cx="6245265" cy="1221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L’utilisateur va placer son déchet devant la camera.</a:t>
          </a:r>
          <a:endParaRPr lang="en-US" sz="2900" kern="1200"/>
        </a:p>
      </dsp:txBody>
      <dsp:txXfrm>
        <a:off x="59628" y="286061"/>
        <a:ext cx="6126009" cy="1102224"/>
      </dsp:txXfrm>
    </dsp:sp>
    <dsp:sp modelId="{44ED0106-DFAB-4518-AA8B-8F2135C5B2BC}">
      <dsp:nvSpPr>
        <dsp:cNvPr id="0" name=""/>
        <dsp:cNvSpPr/>
      </dsp:nvSpPr>
      <dsp:spPr>
        <a:xfrm>
          <a:off x="0" y="1531433"/>
          <a:ext cx="6245265" cy="122148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 dirty="0"/>
            <a:t>Une lumière LED </a:t>
          </a:r>
          <a:r>
            <a:rPr lang="en-CA" sz="2900" kern="1200" dirty="0" err="1"/>
            <a:t>va</a:t>
          </a:r>
          <a:r>
            <a:rPr lang="en-CA" sz="2900" kern="1200" dirty="0"/>
            <a:t> ensuite </a:t>
          </a:r>
          <a:r>
            <a:rPr lang="en-CA" sz="2900" kern="1200" dirty="0" err="1"/>
            <a:t>s’allumer</a:t>
          </a:r>
          <a:r>
            <a:rPr lang="en-CA" sz="2900" kern="1200" dirty="0"/>
            <a:t> pour </a:t>
          </a:r>
          <a:r>
            <a:rPr lang="en-CA" sz="2900" kern="1200" dirty="0" err="1"/>
            <a:t>lui</a:t>
          </a:r>
          <a:r>
            <a:rPr lang="en-CA" sz="2900" kern="1200" dirty="0"/>
            <a:t> dire dans quell bac le deposer.</a:t>
          </a:r>
          <a:endParaRPr lang="en-US" sz="2900" kern="1200" dirty="0"/>
        </a:p>
      </dsp:txBody>
      <dsp:txXfrm>
        <a:off x="59628" y="1591061"/>
        <a:ext cx="6126009" cy="1102224"/>
      </dsp:txXfrm>
    </dsp:sp>
    <dsp:sp modelId="{95B4F1D1-A961-4674-9FCE-8C0F1110BE0A}">
      <dsp:nvSpPr>
        <dsp:cNvPr id="0" name=""/>
        <dsp:cNvSpPr/>
      </dsp:nvSpPr>
      <dsp:spPr>
        <a:xfrm>
          <a:off x="0" y="2836433"/>
          <a:ext cx="6245265" cy="122148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Dès qu’il voit la lumière son but est de le deposer le plus rapidement possible.</a:t>
          </a:r>
          <a:endParaRPr lang="en-US" sz="2900" kern="1200"/>
        </a:p>
      </dsp:txBody>
      <dsp:txXfrm>
        <a:off x="59628" y="2896061"/>
        <a:ext cx="6126009" cy="1102224"/>
      </dsp:txXfrm>
    </dsp:sp>
    <dsp:sp modelId="{C9D6E225-5A8E-41FC-97B0-B441FC573613}">
      <dsp:nvSpPr>
        <dsp:cNvPr id="0" name=""/>
        <dsp:cNvSpPr/>
      </dsp:nvSpPr>
      <dsp:spPr>
        <a:xfrm>
          <a:off x="0" y="4141433"/>
          <a:ext cx="6245265" cy="122148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Son score de vitesse sera mesuré par les capteurs sur le bac.</a:t>
          </a:r>
          <a:endParaRPr lang="en-US" sz="2900" kern="1200"/>
        </a:p>
      </dsp:txBody>
      <dsp:txXfrm>
        <a:off x="59628" y="4201061"/>
        <a:ext cx="6126009" cy="1102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C69E5-CDD2-43E9-A04F-264C44997A7E}">
      <dsp:nvSpPr>
        <dsp:cNvPr id="0" name=""/>
        <dsp:cNvSpPr/>
      </dsp:nvSpPr>
      <dsp:spPr>
        <a:xfrm>
          <a:off x="0" y="165295"/>
          <a:ext cx="6245265" cy="1249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Front end en Html et CSS</a:t>
          </a:r>
          <a:endParaRPr lang="en-US" sz="3000" kern="1200"/>
        </a:p>
      </dsp:txBody>
      <dsp:txXfrm>
        <a:off x="61015" y="226310"/>
        <a:ext cx="6123235" cy="1127859"/>
      </dsp:txXfrm>
    </dsp:sp>
    <dsp:sp modelId="{92D76FEF-03BB-44F0-A7ED-B670B5E63B77}">
      <dsp:nvSpPr>
        <dsp:cNvPr id="0" name=""/>
        <dsp:cNvSpPr/>
      </dsp:nvSpPr>
      <dsp:spPr>
        <a:xfrm>
          <a:off x="0" y="1501584"/>
          <a:ext cx="6245265" cy="124988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Backend avec Flask pour pouvoir communiquer avec l’Arduino.</a:t>
          </a:r>
          <a:endParaRPr lang="en-US" sz="3000" kern="1200"/>
        </a:p>
      </dsp:txBody>
      <dsp:txXfrm>
        <a:off x="61015" y="1562599"/>
        <a:ext cx="6123235" cy="1127859"/>
      </dsp:txXfrm>
    </dsp:sp>
    <dsp:sp modelId="{E2912712-7466-451C-9D6A-48829926590F}">
      <dsp:nvSpPr>
        <dsp:cNvPr id="0" name=""/>
        <dsp:cNvSpPr/>
      </dsp:nvSpPr>
      <dsp:spPr>
        <a:xfrm>
          <a:off x="0" y="2837873"/>
          <a:ext cx="6245265" cy="124988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Modèle de machine learning (transformeur)</a:t>
          </a:r>
          <a:endParaRPr lang="en-US" sz="3000" kern="1200"/>
        </a:p>
      </dsp:txBody>
      <dsp:txXfrm>
        <a:off x="61015" y="2898888"/>
        <a:ext cx="6123235" cy="1127859"/>
      </dsp:txXfrm>
    </dsp:sp>
    <dsp:sp modelId="{AD88B0CD-5F06-4006-9386-5010F1A5DF02}">
      <dsp:nvSpPr>
        <dsp:cNvPr id="0" name=""/>
        <dsp:cNvSpPr/>
      </dsp:nvSpPr>
      <dsp:spPr>
        <a:xfrm>
          <a:off x="0" y="4174162"/>
          <a:ext cx="6245265" cy="124988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kern="1200"/>
            <a:t>*Amélioration, fine tuning et entrainenment du modèle par nous </a:t>
          </a:r>
          <a:r>
            <a:rPr lang="en-CA" sz="3000" kern="1200">
              <a:sym typeface="Wingdings" panose="05000000000000000000" pitchFamily="2" charset="2"/>
            </a:rPr>
            <a:t></a:t>
          </a:r>
          <a:endParaRPr lang="en-US" sz="3000" kern="1200"/>
        </a:p>
      </dsp:txBody>
      <dsp:txXfrm>
        <a:off x="61015" y="4235177"/>
        <a:ext cx="6123235" cy="1127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25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8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5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29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7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3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3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63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1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58A3C-0D5F-2192-F0C2-B2BA24B2D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534" y="4644794"/>
            <a:ext cx="5864467" cy="1435317"/>
          </a:xfrm>
        </p:spPr>
        <p:txBody>
          <a:bodyPr anchor="ctr">
            <a:no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MIEUX RECYCLER EN JOUANT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6A76B-9266-3E94-AD37-22932E481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829" y="4058796"/>
            <a:ext cx="2465269" cy="2397488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B03FA2F7-654E-9C2A-8A16-2C168FC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4000"/>
          </a:blip>
          <a:srcRect t="28507" b="40257"/>
          <a:stretch/>
        </p:blipFill>
        <p:spPr>
          <a:xfrm>
            <a:off x="20" y="808139"/>
            <a:ext cx="12191979" cy="25420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47C726-5195-4FE6-0DD9-159EEDBC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0" y="1116115"/>
            <a:ext cx="7299050" cy="304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9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BA734-D2A9-8E00-DA2F-EBBEA90CD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547" y="2307473"/>
            <a:ext cx="9740905" cy="4164820"/>
          </a:xfrm>
        </p:spPr>
        <p:txBody>
          <a:bodyPr anchor="t">
            <a:noAutofit/>
          </a:bodyPr>
          <a:lstStyle/>
          <a:p>
            <a:pPr algn="ctr"/>
            <a:r>
              <a:rPr lang="fr-CA" sz="2800" dirty="0">
                <a:solidFill>
                  <a:schemeClr val="bg1"/>
                </a:solidFill>
              </a:rPr>
              <a:t>18 % </a:t>
            </a:r>
            <a:r>
              <a:rPr lang="fr-CA" sz="2400" dirty="0">
                <a:solidFill>
                  <a:schemeClr val="bg1"/>
                </a:solidFill>
              </a:rPr>
              <a:t>des matières envoyées au centre de recyclage sont jetées en raison d'erreurs de tri de la part des utilisateurs.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61A7B-E9DA-BAC1-7C85-2288876BBFFE}"/>
              </a:ext>
            </a:extLst>
          </p:cNvPr>
          <p:cNvSpPr txBox="1">
            <a:spLocks/>
          </p:cNvSpPr>
          <p:nvPr/>
        </p:nvSpPr>
        <p:spPr>
          <a:xfrm>
            <a:off x="-1506071" y="740686"/>
            <a:ext cx="9740905" cy="4164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4800" dirty="0">
                <a:solidFill>
                  <a:schemeClr val="bg1"/>
                </a:solidFill>
              </a:rPr>
              <a:t>Problématique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D6FC65C-3A6A-EC64-E4F0-9F0123023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047" y="4077625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CA" sz="2800" dirty="0"/>
              <a:t>La mission de </a:t>
            </a:r>
            <a:r>
              <a:rPr lang="en-CA" sz="2800" dirty="0" err="1"/>
              <a:t>RecycleRush</a:t>
            </a:r>
            <a:r>
              <a:rPr lang="en-CA" sz="2800" dirty="0"/>
              <a:t> </a:t>
            </a:r>
            <a:r>
              <a:rPr lang="en-CA" sz="2800" dirty="0" err="1"/>
              <a:t>est</a:t>
            </a:r>
            <a:r>
              <a:rPr lang="en-CA" sz="2800" dirty="0"/>
              <a:t> de render le </a:t>
            </a:r>
            <a:r>
              <a:rPr lang="en-CA" sz="2800" dirty="0" err="1"/>
              <a:t>recyclage</a:t>
            </a:r>
            <a:r>
              <a:rPr lang="en-CA" sz="2800" dirty="0"/>
              <a:t> </a:t>
            </a:r>
            <a:r>
              <a:rPr lang="en-CA" sz="2800" b="1" dirty="0" err="1">
                <a:solidFill>
                  <a:srgbClr val="FFFF00"/>
                </a:solidFill>
              </a:rPr>
              <a:t>amusant</a:t>
            </a:r>
            <a:r>
              <a:rPr lang="en-CA" sz="2800" b="1" dirty="0">
                <a:solidFill>
                  <a:srgbClr val="FFFF00"/>
                </a:solidFill>
              </a:rPr>
              <a:t> </a:t>
            </a:r>
            <a:r>
              <a:rPr lang="en-CA" sz="2800" dirty="0"/>
              <a:t>et </a:t>
            </a:r>
            <a:r>
              <a:rPr lang="en-CA" sz="2800" b="1" dirty="0">
                <a:solidFill>
                  <a:srgbClr val="FFFF00"/>
                </a:solidFill>
              </a:rPr>
              <a:t>accessible</a:t>
            </a:r>
            <a:r>
              <a:rPr lang="en-CA" sz="2800" dirty="0"/>
              <a:t> à </a:t>
            </a:r>
            <a:r>
              <a:rPr lang="en-CA" sz="2800" dirty="0" err="1"/>
              <a:t>tous</a:t>
            </a:r>
            <a:r>
              <a:rPr lang="en-CA" sz="2800" dirty="0"/>
              <a:t> grâce a la </a:t>
            </a:r>
            <a:r>
              <a:rPr lang="en-CA" sz="2800" b="1" dirty="0">
                <a:latin typeface="Eras Bold ITC" panose="020B0907030504020204" pitchFamily="34" charset="0"/>
              </a:rPr>
              <a:t>GAMIFICATION</a:t>
            </a:r>
            <a:endParaRPr lang="en-US" sz="2800" b="1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3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B8C09-3AAF-9F92-A489-FE34970A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744064" cy="2344840"/>
          </a:xfrm>
        </p:spPr>
        <p:txBody>
          <a:bodyPr anchor="b">
            <a:normAutofit/>
          </a:bodyPr>
          <a:lstStyle/>
          <a:p>
            <a:r>
              <a:rPr lang="en-CA" sz="6000"/>
              <a:t>APPRENDRE EN JOUANT</a:t>
            </a:r>
            <a:endParaRPr lang="en-US" sz="6000"/>
          </a:p>
        </p:txBody>
      </p:sp>
      <p:sp>
        <p:nvSpPr>
          <p:cNvPr id="4107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2938" y="122968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9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718" y="145898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1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7398" y="1974124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F5039-2C3A-3483-F373-999BBD06F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744065" cy="2888627"/>
          </a:xfrm>
        </p:spPr>
        <p:txBody>
          <a:bodyPr anchor="t">
            <a:normAutofit/>
          </a:bodyPr>
          <a:lstStyle/>
          <a:p>
            <a:r>
              <a:rPr lang="en-CA" sz="1800"/>
              <a:t>Avec RecycleRush, le recyclage se transforme en </a:t>
            </a:r>
            <a:r>
              <a:rPr lang="en-CA" sz="1800" dirty="0"/>
              <a:t>un </a:t>
            </a:r>
            <a:r>
              <a:rPr lang="en-CA" sz="1800"/>
              <a:t>jeu éducatif.</a:t>
            </a:r>
            <a:endParaRPr lang="en-CA" sz="1800" dirty="0"/>
          </a:p>
          <a:p>
            <a:r>
              <a:rPr lang="en-CA" sz="1800" dirty="0"/>
              <a:t>Le </a:t>
            </a:r>
            <a:r>
              <a:rPr lang="en-CA" sz="1800"/>
              <a:t>jeu permetra de susciter </a:t>
            </a:r>
            <a:r>
              <a:rPr lang="en-CA" sz="1800" dirty="0"/>
              <a:t>un plus </a:t>
            </a:r>
            <a:r>
              <a:rPr lang="en-CA" sz="1800"/>
              <a:t>grand intéret </a:t>
            </a:r>
            <a:r>
              <a:rPr lang="en-CA" sz="1800" dirty="0"/>
              <a:t>pour </a:t>
            </a:r>
            <a:r>
              <a:rPr lang="en-CA" sz="1800"/>
              <a:t>le recyclage </a:t>
            </a:r>
            <a:r>
              <a:rPr lang="en-CA" sz="1800" dirty="0"/>
              <a:t>chez les enfants, </a:t>
            </a:r>
            <a:r>
              <a:rPr lang="en-CA" sz="1800"/>
              <a:t>tout en leur apprenant </a:t>
            </a:r>
            <a:r>
              <a:rPr lang="en-CA" sz="1800" dirty="0"/>
              <a:t>comment bien recycler.</a:t>
            </a:r>
          </a:p>
          <a:p>
            <a:r>
              <a:rPr lang="en-CA" sz="1800"/>
              <a:t>Ceci contribuera </a:t>
            </a:r>
            <a:r>
              <a:rPr lang="en-CA" sz="1800" dirty="0"/>
              <a:t>a former </a:t>
            </a:r>
            <a:r>
              <a:rPr lang="en-CA" sz="1800"/>
              <a:t>la socitété de demain, afin qu’ils soient écoresponsables.</a:t>
            </a:r>
            <a:endParaRPr lang="en-CA" sz="18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B12600A-D16D-610F-AFE5-78C559A94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7495" y="996585"/>
            <a:ext cx="4009703" cy="19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Recycle Sign">
            <a:extLst>
              <a:ext uri="{FF2B5EF4-FFF2-40B4-BE49-F238E27FC236}">
                <a16:creationId xmlns:a16="http://schemas.microsoft.com/office/drawing/2014/main" id="{07E9058C-CD74-3B3A-7D93-C3AF099A6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574" y="3492484"/>
            <a:ext cx="2727341" cy="2727341"/>
          </a:xfrm>
          <a:prstGeom prst="rect">
            <a:avLst/>
          </a:prstGeom>
        </p:spPr>
      </p:pic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83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96DEA-9E6B-8288-DE47-2A5E0233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CA" sz="5400"/>
              <a:t>NOTRE SOLUTION</a:t>
            </a:r>
            <a:endParaRPr lang="en-US" sz="540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E71022-009D-8E05-D019-5B6E732AB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6" r="-2" b="50274"/>
          <a:stretch/>
        </p:blipFill>
        <p:spPr bwMode="auto">
          <a:xfrm>
            <a:off x="279143" y="299508"/>
            <a:ext cx="5221625" cy="30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1C5695-DE58-10FA-BC76-C51F8D56B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4" b="5926"/>
          <a:stretch/>
        </p:blipFill>
        <p:spPr bwMode="auto">
          <a:xfrm>
            <a:off x="279143" y="3548095"/>
            <a:ext cx="5221625" cy="30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E74DA-F834-461D-C43D-6CFD1203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1800" dirty="0"/>
              <a:t>Notre solution </a:t>
            </a:r>
            <a:r>
              <a:rPr lang="en-CA" sz="1800" dirty="0" err="1"/>
              <a:t>prend</a:t>
            </a:r>
            <a:r>
              <a:rPr lang="en-CA" sz="1800" dirty="0"/>
              <a:t> la </a:t>
            </a:r>
            <a:r>
              <a:rPr lang="en-CA" sz="1800" dirty="0" err="1"/>
              <a:t>forme</a:t>
            </a:r>
            <a:r>
              <a:rPr lang="en-CA" sz="1800" dirty="0"/>
              <a:t> d’un </a:t>
            </a:r>
            <a:r>
              <a:rPr lang="en-CA" sz="1800" dirty="0" err="1"/>
              <a:t>dispositif</a:t>
            </a:r>
            <a:r>
              <a:rPr lang="en-CA" sz="1800" dirty="0"/>
              <a:t> qui </a:t>
            </a:r>
            <a:r>
              <a:rPr lang="en-CA" sz="1800" dirty="0" err="1"/>
              <a:t>s’installe</a:t>
            </a:r>
            <a:r>
              <a:rPr lang="en-CA" sz="1800" dirty="0"/>
              <a:t> sur les </a:t>
            </a:r>
            <a:r>
              <a:rPr lang="en-CA" sz="1800" dirty="0" err="1"/>
              <a:t>poubelles</a:t>
            </a:r>
            <a:r>
              <a:rPr lang="en-CA" sz="1800" dirty="0"/>
              <a:t>, </a:t>
            </a:r>
            <a:r>
              <a:rPr lang="en-CA" sz="1800" dirty="0" err="1"/>
              <a:t>comprenant</a:t>
            </a:r>
            <a:r>
              <a:rPr lang="en-CA" sz="1800" dirty="0"/>
              <a:t>:</a:t>
            </a:r>
          </a:p>
          <a:p>
            <a:r>
              <a:rPr lang="en-CA" sz="1800" dirty="0" err="1"/>
              <a:t>Écran</a:t>
            </a:r>
            <a:r>
              <a:rPr lang="en-CA" sz="1800" dirty="0"/>
              <a:t> tactile</a:t>
            </a:r>
          </a:p>
          <a:p>
            <a:r>
              <a:rPr lang="en-CA" sz="1800" dirty="0" err="1"/>
              <a:t>Caméra</a:t>
            </a:r>
            <a:endParaRPr lang="en-CA" sz="1800" dirty="0"/>
          </a:p>
          <a:p>
            <a:r>
              <a:rPr lang="en-CA" sz="1800" dirty="0" err="1"/>
              <a:t>Capteurs</a:t>
            </a:r>
            <a:endParaRPr lang="en-CA" sz="1800" dirty="0"/>
          </a:p>
          <a:p>
            <a:r>
              <a:rPr lang="en-CA" sz="1800" dirty="0" err="1"/>
              <a:t>Lumières</a:t>
            </a:r>
            <a:r>
              <a:rPr lang="en-CA" sz="1800" dirty="0"/>
              <a:t> LED</a:t>
            </a:r>
            <a:endParaRPr lang="en-US" sz="1800" dirty="0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5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9FFC8-4922-9764-9A34-F6E8C55E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033" y="690282"/>
            <a:ext cx="5172115" cy="5963644"/>
          </a:xfrm>
        </p:spPr>
        <p:txBody>
          <a:bodyPr>
            <a:normAutofit/>
          </a:bodyPr>
          <a:lstStyle/>
          <a:p>
            <a:pPr algn="r"/>
            <a:r>
              <a:rPr lang="en-CA" sz="7200" dirty="0"/>
              <a:t>JEU</a:t>
            </a:r>
            <a:endParaRPr lang="en-US" sz="7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E10A009-27A9-7736-1399-DA6B01FFB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87684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410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7B26D-7BE0-75B9-FABC-5BC4FF8D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CA" sz="7200">
                <a:solidFill>
                  <a:schemeClr val="bg1"/>
                </a:solidFill>
              </a:rPr>
              <a:t>CODE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47A712E-1957-0FF1-423E-0B5F9431E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57043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240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2" name="Rectangle 314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4" name="Rectangle 314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CDA121-5CCC-45E6-6AD3-3D0BA19765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r="6564" b="-2"/>
          <a:stretch/>
        </p:blipFill>
        <p:spPr bwMode="auto">
          <a:xfrm>
            <a:off x="195347" y="3143376"/>
            <a:ext cx="5221625" cy="30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B529596-AF08-66B6-0A6A-6261791DC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" r="-7427" b="-2"/>
          <a:stretch/>
        </p:blipFill>
        <p:spPr bwMode="auto">
          <a:xfrm>
            <a:off x="776663" y="363834"/>
            <a:ext cx="4559075" cy="18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6928C0-7303-D051-7A9D-68401F3E4752}"/>
              </a:ext>
            </a:extLst>
          </p:cNvPr>
          <p:cNvSpPr txBox="1"/>
          <p:nvPr/>
        </p:nvSpPr>
        <p:spPr>
          <a:xfrm>
            <a:off x="6545604" y="1758679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Premier </a:t>
            </a:r>
            <a:r>
              <a:rPr lang="en-US" sz="2400" b="1" dirty="0" err="1"/>
              <a:t>hackthon</a:t>
            </a:r>
            <a:r>
              <a:rPr lang="en-US" sz="2400" b="1" dirty="0"/>
              <a:t> pour </a:t>
            </a:r>
            <a:r>
              <a:rPr lang="en-US" sz="2400" b="1" dirty="0" err="1"/>
              <a:t>certains</a:t>
            </a:r>
            <a:r>
              <a:rPr lang="en-US" sz="2400" b="1" dirty="0"/>
              <a:t> </a:t>
            </a:r>
            <a:r>
              <a:rPr lang="en-US" sz="2400" b="1" dirty="0" err="1"/>
              <a:t>membres</a:t>
            </a:r>
            <a:r>
              <a:rPr lang="en-US" sz="2400" b="1" dirty="0"/>
              <a:t>, </a:t>
            </a:r>
            <a:r>
              <a:rPr lang="en-US" sz="2400" b="1" dirty="0" err="1"/>
              <a:t>d’autres</a:t>
            </a:r>
            <a:r>
              <a:rPr lang="en-US" sz="2400" b="1" dirty="0"/>
              <a:t> </a:t>
            </a:r>
            <a:r>
              <a:rPr lang="en-US" sz="2400" b="1" dirty="0" err="1"/>
              <a:t>n’ont</a:t>
            </a:r>
            <a:r>
              <a:rPr lang="en-US" sz="2400" b="1" dirty="0"/>
              <a:t> pas encore </a:t>
            </a:r>
            <a:r>
              <a:rPr lang="en-US" sz="2400" b="1" dirty="0" err="1"/>
              <a:t>commencé</a:t>
            </a:r>
            <a:r>
              <a:rPr lang="en-US" sz="2400" b="1" dirty="0"/>
              <a:t> </a:t>
            </a:r>
            <a:r>
              <a:rPr lang="en-US" sz="2400" b="1" dirty="0" err="1"/>
              <a:t>leur</a:t>
            </a:r>
            <a:r>
              <a:rPr lang="en-US" sz="2400" b="1" dirty="0"/>
              <a:t> bac et </a:t>
            </a:r>
            <a:r>
              <a:rPr lang="en-US" sz="2400" b="1" dirty="0" err="1"/>
              <a:t>d’autres</a:t>
            </a:r>
            <a:r>
              <a:rPr lang="en-US" sz="2400" b="1" dirty="0"/>
              <a:t> </a:t>
            </a:r>
            <a:r>
              <a:rPr lang="en-US" sz="2400" b="1" dirty="0" err="1"/>
              <a:t>n’avait</a:t>
            </a:r>
            <a:r>
              <a:rPr lang="en-US" sz="2400" b="1" dirty="0"/>
              <a:t> Presque </a:t>
            </a:r>
            <a:r>
              <a:rPr lang="en-US" sz="2400" b="1" dirty="0" err="1"/>
              <a:t>qu’aucune</a:t>
            </a:r>
            <a:r>
              <a:rPr lang="en-US" sz="2400" b="1" dirty="0"/>
              <a:t> </a:t>
            </a:r>
            <a:r>
              <a:rPr lang="en-US" sz="2400" b="1" dirty="0" err="1"/>
              <a:t>connaissance</a:t>
            </a:r>
            <a:r>
              <a:rPr lang="en-US" sz="2400" b="1" dirty="0"/>
              <a:t> de prog…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Une équipe improbable qui a </a:t>
            </a:r>
            <a:r>
              <a:rPr lang="en-US" sz="2400" b="1" dirty="0" err="1"/>
              <a:t>su</a:t>
            </a:r>
            <a:r>
              <a:rPr lang="en-US" sz="2400" b="1" dirty="0"/>
              <a:t> braver un </a:t>
            </a:r>
            <a:r>
              <a:rPr lang="en-US" sz="2400" b="1" dirty="0" err="1"/>
              <a:t>défi</a:t>
            </a:r>
            <a:r>
              <a:rPr lang="en-US" sz="2400" b="1" dirty="0"/>
              <a:t> de taille!</a:t>
            </a:r>
          </a:p>
        </p:txBody>
      </p:sp>
      <p:cxnSp>
        <p:nvCxnSpPr>
          <p:cNvPr id="3146" name="Straight Connector 314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38BDFE4-9EE0-D5AE-EBFA-FD71C03A2F5B}"/>
              </a:ext>
            </a:extLst>
          </p:cNvPr>
          <p:cNvSpPr txBox="1">
            <a:spLocks/>
          </p:cNvSpPr>
          <p:nvPr/>
        </p:nvSpPr>
        <p:spPr>
          <a:xfrm>
            <a:off x="522790" y="-253095"/>
            <a:ext cx="1909823" cy="28022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b="1" cap="all" dirty="0"/>
          </a:p>
        </p:txBody>
      </p:sp>
    </p:spTree>
    <p:extLst>
      <p:ext uri="{BB962C8B-B14F-4D97-AF65-F5344CB8AC3E}">
        <p14:creationId xmlns:p14="http://schemas.microsoft.com/office/powerpoint/2010/main" val="336992862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246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Eras Bold ITC</vt:lpstr>
      <vt:lpstr>Gill Sans Nova</vt:lpstr>
      <vt:lpstr>Wingdings</vt:lpstr>
      <vt:lpstr>GradientVTI</vt:lpstr>
      <vt:lpstr>MIEUX RECYCLER EN JOUANT</vt:lpstr>
      <vt:lpstr>18 % des matières envoyées au centre de recyclage sont jetées en raison d'erreurs de tri de la part des utilisateurs.</vt:lpstr>
      <vt:lpstr>APPRENDRE EN JOUANT</vt:lpstr>
      <vt:lpstr>NOTRE SOLUTION</vt:lpstr>
      <vt:lpstr>JEU</vt:lpstr>
      <vt:lpstr>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MIEUX RECYCLER EN JOUANT</dc:title>
  <dc:creator>Julien Hu</dc:creator>
  <cp:lastModifiedBy>Julien Hu</cp:lastModifiedBy>
  <cp:revision>2</cp:revision>
  <dcterms:created xsi:type="dcterms:W3CDTF">2024-02-04T14:53:07Z</dcterms:created>
  <dcterms:modified xsi:type="dcterms:W3CDTF">2024-02-04T16:01:59Z</dcterms:modified>
</cp:coreProperties>
</file>